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7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5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5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3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3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0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5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6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9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0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0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1A39C-AE7E-4BD8-AFBF-5D86D8062C1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DDEE-C647-4034-8379-72A668B00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3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Style Chic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3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Mission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Style Chic is a new and innovative fashion that has many ventures for the entire United States to explore.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company is set in the southwest Houston area 17207 Richmond road, Houston, Texas 77082.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Soon the company is hoping to become international.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You can reach this company by clicking the StyleChic.com or go to your local mobile play store and type it.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10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founders of this company are Tiffany Jenkins, </a:t>
            </a:r>
            <a:r>
              <a:rPr lang="en-US" dirty="0" err="1" smtClean="0"/>
              <a:t>Laetitia</a:t>
            </a:r>
            <a:r>
              <a:rPr lang="en-US" dirty="0" smtClean="0"/>
              <a:t> </a:t>
            </a:r>
            <a:r>
              <a:rPr lang="en-US" dirty="0" err="1" smtClean="0"/>
              <a:t>Macos</a:t>
            </a:r>
            <a:r>
              <a:rPr lang="en-US" dirty="0" smtClean="0"/>
              <a:t>, Wen Lin, </a:t>
            </a:r>
            <a:r>
              <a:rPr lang="en-US" dirty="0" err="1" smtClean="0"/>
              <a:t>Josslyn</a:t>
            </a:r>
            <a:r>
              <a:rPr lang="en-US" dirty="0"/>
              <a:t> </a:t>
            </a:r>
            <a:r>
              <a:rPr lang="en-US" dirty="0" smtClean="0"/>
              <a:t>and Luciano.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is a mobile app that has been developed to make it easier for people to purchase quality material, at a reasonable price.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trying to reach a few great goals in this lifetime and fashion as one of its greatest achievements.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Therefore the company is producing great products and ventures for everyone to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0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product produced includes accessories such as watches, rings, earrings, clothing like shirts, blouses, pants and jeans, athletic gear and provide footwear for foot cares.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is always a need to shop, so we are looking for more thriving shoppers.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We have tons of knick-knacks and gear for new found urban wear and tear items we offer our satisfied purchasers for people to shop easily.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862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is offering of promotions and deals for everyone around us to consume, enjoy and be pleased.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Retailers buy product from producers or wholesalers that will most appeal to their target market.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Style Chic this app, it offers some services like online chat and styling service to contact a helper to look for size, in stock, style and return.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Style Chic is an online app that people can download on IOS.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248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Situational Analysis (SWOT)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tend to do a lot of social media exposure so we get lots of business and on lookers like Facebook,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Instagram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Snap-Chat postings hourly.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make and design our own products like Tiffany Jenkins is head designer.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is in house job training for all workers to learn how to make the clothes.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Training of our workers.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Use of promotion like shirt ad.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69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Weaknesses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Competitors such as Stich Fits and other organizations that provide similar businesses such as ours.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Age restriction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97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Motto is we’re customizing quality products, at quality price, for qualified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objective is for our company to grow in profits and expanding in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Our goal at Style Chic was to at least make $100,000 dollars more each year than the last.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Offering formal wear to our customers also waiting on our staff of professionals to come with designs in the near future.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25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Marketing strategy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company distribute and produce quality merchandise in the fashion market where product and services run between $25.00-$300.00.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Surveys for our consumer.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Targets in marketing the products are men and women between 23 and 35 years old.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School working for entry level jobs.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competitor is fashion nova, which is the top online fashion store for women and men.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04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Style Chic Warehousing and Distribution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Warehouse space 				$750.00    Monthly</a:t>
            </a:r>
          </a:p>
          <a:p>
            <a:r>
              <a:rPr lang="en-US" dirty="0" smtClean="0"/>
              <a:t>Shipping (USPS)				$2,500.00 Monthly</a:t>
            </a:r>
          </a:p>
          <a:p>
            <a:r>
              <a:rPr lang="en-US" dirty="0" smtClean="0"/>
              <a:t>Sprinter Van					$400.00    Monthly</a:t>
            </a:r>
          </a:p>
          <a:p>
            <a:r>
              <a:rPr lang="en-US" dirty="0" smtClean="0"/>
              <a:t>Utilities						$300.00    Monthly</a:t>
            </a:r>
          </a:p>
          <a:p>
            <a:r>
              <a:rPr lang="en-US" dirty="0" smtClean="0"/>
              <a:t>Misc. (</a:t>
            </a:r>
            <a:r>
              <a:rPr lang="en-US" dirty="0" err="1" smtClean="0"/>
              <a:t>insurance,gas</a:t>
            </a:r>
            <a:r>
              <a:rPr lang="en-US" dirty="0" smtClean="0"/>
              <a:t>)				$250.00    Monthly</a:t>
            </a:r>
          </a:p>
          <a:p>
            <a:r>
              <a:rPr lang="en-US" dirty="0" smtClean="0"/>
              <a:t>		TOTAL EXPENSES		</a:t>
            </a:r>
          </a:p>
          <a:p>
            <a:endParaRPr lang="en-US" dirty="0" smtClean="0"/>
          </a:p>
          <a:p>
            <a:r>
              <a:rPr lang="en-US" dirty="0" smtClean="0"/>
              <a:t>Total Monthly Profit		$25,000</a:t>
            </a:r>
          </a:p>
          <a:p>
            <a:r>
              <a:rPr lang="en-US" dirty="0" smtClean="0"/>
              <a:t>Total loss                                $4,200</a:t>
            </a:r>
          </a:p>
          <a:p>
            <a:r>
              <a:rPr lang="en-US" dirty="0" smtClean="0"/>
              <a:t>Net Profit			$20,800</a:t>
            </a:r>
          </a:p>
          <a:p>
            <a:endParaRPr lang="en-US" dirty="0" smtClean="0"/>
          </a:p>
          <a:p>
            <a:r>
              <a:rPr lang="en-US" dirty="0" smtClean="0"/>
              <a:t>**FIGURES BASED ON 250 PACKAGES MONTHLY SOLD AT $100 PER PACKAGE**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13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561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Style Chic</vt:lpstr>
      <vt:lpstr>Business Mission</vt:lpstr>
      <vt:lpstr>Cont…</vt:lpstr>
      <vt:lpstr>Cont…</vt:lpstr>
      <vt:lpstr>Cont…</vt:lpstr>
      <vt:lpstr>Situational Analysis (SWOT)</vt:lpstr>
      <vt:lpstr>Weaknesses </vt:lpstr>
      <vt:lpstr>Objectives </vt:lpstr>
      <vt:lpstr>Marketing strategy</vt:lpstr>
      <vt:lpstr>Style Chic Warehousing and Distribution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Style Chic</dc:title>
  <dc:creator>Windows User</dc:creator>
  <cp:lastModifiedBy>Windows User</cp:lastModifiedBy>
  <cp:revision>10</cp:revision>
  <dcterms:created xsi:type="dcterms:W3CDTF">2019-05-06T00:19:25Z</dcterms:created>
  <dcterms:modified xsi:type="dcterms:W3CDTF">2019-05-06T02:06:14Z</dcterms:modified>
</cp:coreProperties>
</file>